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fb4a960f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fb4a960f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fb4a960f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fb4a960f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fb4a960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fb4a960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fb4a960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fb4a960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fb4a960f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fb4a960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fb4a960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fb4a960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b4a960f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b4a960f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fb4a960f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fb4a960f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fb4a960f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fb4a960f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fb4a960f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fb4a960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6dc26024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6dc26024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fb4a960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fb4a960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fb4a960f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fb4a960f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fb4a960f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fb4a960f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fb4a960f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fb4a960f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fb4a960f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fb4a960f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fb4a960f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fb4a960f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fb4a960f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fb4a960f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6dc26024b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6dc26024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6dc26024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6dc26024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6dc26024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6dc26024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6dc26024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6dc26024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6dc26024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6dc26024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6dc26024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6dc26024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6dc26024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6dc26024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6dc26024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6dc26024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6dc26024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6dc26024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6dc26024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6dc26024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6dc26024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6dc26024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6dc26024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6dc26024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ff9cbde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ff9cbde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6dc26024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6dc26024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6dc26024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6dc26024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f839f87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f839f87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f839f87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f839f87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fb4a960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fb4a960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fb4a960f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fb4a960f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fb4a960f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fb4a960f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fb4a960f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fb4a960f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fb4a960f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fb4a960f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fb4a960f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fb4a960f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fb4a960f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fb4a960f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fb4a960f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fb4a960f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6dc26024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6dc26024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fb4a960f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fb4a960f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fb4a960f5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fb4a960f5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fb4a960f5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fb4a960f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fb4a960f5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fb4a960f5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fb4a960f5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fb4a960f5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f839f874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f839f87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f839f874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f839f87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6dc26024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6dc26024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6dc26024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6dc26024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6dc26024b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6dc26024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fb4a960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fb4a960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3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Relationship Id="rId4" Type="http://schemas.openxmlformats.org/officeDocument/2006/relationships/image" Target="../media/image52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5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Relationship Id="rId4" Type="http://schemas.openxmlformats.org/officeDocument/2006/relationships/image" Target="../media/image54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55.png"/><Relationship Id="rId5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Relationship Id="rId4" Type="http://schemas.openxmlformats.org/officeDocument/2006/relationships/image" Target="../media/image70.png"/><Relationship Id="rId5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lantish.herokuapp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Relationship Id="rId8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youtube.com/watch?v=ludriNwaaI4" TargetMode="External"/><Relationship Id="rId4" Type="http://schemas.openxmlformats.org/officeDocument/2006/relationships/image" Target="../media/image7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Relationship Id="rId4" Type="http://schemas.openxmlformats.org/officeDocument/2006/relationships/hyperlink" Target="https://plantish.herokuapp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Plantish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3242650"/>
            <a:ext cx="9144000" cy="11331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Gardener’s Marketplace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Ruby On Rails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Developed by Syeda Ismat Farjana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/>
          <p:nvPr/>
        </p:nvSpPr>
        <p:spPr>
          <a:xfrm>
            <a:off x="4052975" y="4090825"/>
            <a:ext cx="1065900" cy="421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3643975" y="1351750"/>
            <a:ext cx="731100" cy="632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75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>
            <a:off x="3966200" y="1463300"/>
            <a:ext cx="693900" cy="384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/>
          <p:nvPr/>
        </p:nvSpPr>
        <p:spPr>
          <a:xfrm>
            <a:off x="4039050" y="2454825"/>
            <a:ext cx="1065900" cy="421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/>
          <p:nvPr/>
        </p:nvSpPr>
        <p:spPr>
          <a:xfrm>
            <a:off x="3743125" y="4227150"/>
            <a:ext cx="1065900" cy="421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75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304800"/>
            <a:ext cx="77419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/>
          <p:nvPr/>
        </p:nvSpPr>
        <p:spPr>
          <a:xfrm>
            <a:off x="1425450" y="2962975"/>
            <a:ext cx="1549200" cy="69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00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/>
          <p:nvPr/>
        </p:nvSpPr>
        <p:spPr>
          <a:xfrm>
            <a:off x="3911813" y="4189975"/>
            <a:ext cx="1065900" cy="421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00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/>
          <p:nvPr/>
        </p:nvSpPr>
        <p:spPr>
          <a:xfrm>
            <a:off x="4214100" y="3086925"/>
            <a:ext cx="1065900" cy="421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6D7A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Plantish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two-way marketplace app for selling and buying Garden products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category range is -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5909575" y="2729350"/>
            <a:ext cx="2821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Garden Tools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Household compost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Mulching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Helping hands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207900" y="2729350"/>
            <a:ext cx="2821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Seedlings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Small plants 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Indoor plants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Terrariums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Succulents</a:t>
            </a:r>
            <a:endParaRPr sz="18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12625" y="2729400"/>
            <a:ext cx="2701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Fruits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Vegetables 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Flowers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Seeds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/>
          <p:nvPr/>
        </p:nvSpPr>
        <p:spPr>
          <a:xfrm>
            <a:off x="3506100" y="2075925"/>
            <a:ext cx="2131800" cy="1419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50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/>
          <p:nvPr/>
        </p:nvSpPr>
        <p:spPr>
          <a:xfrm>
            <a:off x="3973763" y="2901025"/>
            <a:ext cx="1065900" cy="421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75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2788825" y="3297600"/>
            <a:ext cx="855300" cy="347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00" y="3048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7"/>
          <p:cNvSpPr/>
          <p:nvPr/>
        </p:nvSpPr>
        <p:spPr>
          <a:xfrm>
            <a:off x="5131250" y="1252600"/>
            <a:ext cx="582600" cy="285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75" y="304800"/>
            <a:ext cx="774192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type="title"/>
          </p:nvPr>
        </p:nvSpPr>
        <p:spPr>
          <a:xfrm>
            <a:off x="220875" y="226350"/>
            <a:ext cx="85206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Wireframes(Desktop)</a:t>
            </a:r>
            <a:endParaRPr/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125"/>
            <a:ext cx="8839202" cy="3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type="title"/>
          </p:nvPr>
        </p:nvSpPr>
        <p:spPr>
          <a:xfrm>
            <a:off x="215900" y="1865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Wireframes(Tablet)</a:t>
            </a:r>
            <a:endParaRPr/>
          </a:p>
        </p:txBody>
      </p:sp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25" y="1153350"/>
            <a:ext cx="6814553" cy="381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215900" y="1865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Wireframes(Mobile phone)</a:t>
            </a:r>
            <a:endParaRPr/>
          </a:p>
        </p:txBody>
      </p:sp>
      <p:pic>
        <p:nvPicPr>
          <p:cNvPr id="222" name="Google Shape;2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000" y="1180725"/>
            <a:ext cx="5282449" cy="38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6D7A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is being solved?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garden fresh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Helping hands for gardening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Expensive garden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compost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of income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business opportunity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from home opportunity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11700" y="439675"/>
            <a:ext cx="85206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</a:t>
            </a:r>
            <a:endParaRPr/>
          </a:p>
        </p:txBody>
      </p:sp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311700" y="1186925"/>
            <a:ext cx="8520600" cy="3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Home </a:t>
            </a:r>
            <a:endParaRPr/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20" y="1272625"/>
            <a:ext cx="4058807" cy="3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550" y="1614700"/>
            <a:ext cx="2272299" cy="31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225" y="2040075"/>
            <a:ext cx="1492301" cy="27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Screenshots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 Profile</a:t>
            </a:r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300" y="1279175"/>
            <a:ext cx="4444998" cy="35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450" y="1571325"/>
            <a:ext cx="2355251" cy="32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2725" y="2053750"/>
            <a:ext cx="1484650" cy="276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Screenshots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Products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5550"/>
            <a:ext cx="4194426" cy="36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075" y="1587925"/>
            <a:ext cx="2390501" cy="33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925" y="2107150"/>
            <a:ext cx="1572825" cy="27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</a:t>
            </a:r>
            <a:endParaRPr/>
          </a:p>
        </p:txBody>
      </p:sp>
      <p:sp>
        <p:nvSpPr>
          <p:cNvPr id="255" name="Google Shape;25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Each Category page </a:t>
            </a: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00" y="1273500"/>
            <a:ext cx="4213077" cy="345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450" y="1602025"/>
            <a:ext cx="2339501" cy="31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400" y="2063650"/>
            <a:ext cx="1477975" cy="27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</a:t>
            </a:r>
            <a:endParaRPr/>
          </a:p>
        </p:txBody>
      </p:sp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Each Product</a:t>
            </a:r>
            <a:endParaRPr/>
          </a:p>
        </p:txBody>
      </p:sp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25" y="1252300"/>
            <a:ext cx="4132825" cy="346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375" y="1591650"/>
            <a:ext cx="2283724" cy="31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750" y="2067450"/>
            <a:ext cx="1488775" cy="27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</a:t>
            </a:r>
            <a:endParaRPr/>
          </a:p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 Cart</a:t>
            </a:r>
            <a:endParaRPr/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0" y="1238700"/>
            <a:ext cx="4155526" cy="34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550" y="1602025"/>
            <a:ext cx="2241725" cy="317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850" y="2031925"/>
            <a:ext cx="1560500" cy="27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Community</a:t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825" y="1222325"/>
            <a:ext cx="4116474" cy="360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550" y="1566200"/>
            <a:ext cx="2338599" cy="33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425" y="1988625"/>
            <a:ext cx="1782900" cy="29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982" y="1152475"/>
            <a:ext cx="4333317" cy="37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675" y="1519325"/>
            <a:ext cx="2424950" cy="338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750" y="2040075"/>
            <a:ext cx="1656924" cy="286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350" y="890588"/>
            <a:ext cx="337185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0"/>
          <p:cNvSpPr txBox="1"/>
          <p:nvPr/>
        </p:nvSpPr>
        <p:spPr>
          <a:xfrm>
            <a:off x="892500" y="1735975"/>
            <a:ext cx="2751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r>
              <a:rPr lang="en"/>
              <a:t> of some Magic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6D7A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-40950" y="248850"/>
            <a:ext cx="278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 </a:t>
            </a:r>
            <a:endParaRPr/>
          </a:p>
        </p:txBody>
      </p:sp>
      <p:pic>
        <p:nvPicPr>
          <p:cNvPr id="306" name="Google Shape;3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475" y="276675"/>
            <a:ext cx="7186451" cy="52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1"/>
          <p:cNvSpPr txBox="1"/>
          <p:nvPr/>
        </p:nvSpPr>
        <p:spPr>
          <a:xfrm>
            <a:off x="619850" y="1203025"/>
            <a:ext cx="1549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new product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47800"/>
            <a:ext cx="8520600" cy="572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6D7A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Plantish?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843925"/>
            <a:ext cx="8520600" cy="15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Plantish makes a scope for passionate gardeners to sell their freshly grown garden products, selling or renting garden tools, helping each other with by sharing their gardening skills.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6D7A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>
            <p:ph type="title"/>
          </p:nvPr>
        </p:nvSpPr>
        <p:spPr>
          <a:xfrm>
            <a:off x="99275" y="207125"/>
            <a:ext cx="5887200" cy="4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Optional Feature:Stripe Transaction </a:t>
            </a:r>
            <a:endParaRPr sz="2400"/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600" y="629225"/>
            <a:ext cx="5778949" cy="45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43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 stack</a:t>
            </a:r>
            <a:endParaRPr/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855950" y="1232100"/>
            <a:ext cx="2936700" cy="3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Frontend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HTML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ERB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Backend 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Ruby 2.6.3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Ruby on Rails 6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0" name="Google Shape;320;p53"/>
          <p:cNvSpPr txBox="1"/>
          <p:nvPr/>
        </p:nvSpPr>
        <p:spPr>
          <a:xfrm>
            <a:off x="4572000" y="1232100"/>
            <a:ext cx="3285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Tools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 Rubymine 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 Git 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 Github 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 Lucid chart 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 Trello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 DBDESIGNER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 Balsamiq</a:t>
            </a:r>
            <a:endParaRPr sz="1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Tech stack( ..continued)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4"/>
          <p:cNvSpPr txBox="1"/>
          <p:nvPr>
            <p:ph idx="1" type="body"/>
          </p:nvPr>
        </p:nvSpPr>
        <p:spPr>
          <a:xfrm>
            <a:off x="471100" y="2974375"/>
            <a:ext cx="3024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Database - Postgresql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Test - RSpec(unit test)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27" name="Google Shape;327;p54"/>
          <p:cNvSpPr txBox="1"/>
          <p:nvPr/>
        </p:nvSpPr>
        <p:spPr>
          <a:xfrm>
            <a:off x="471100" y="1203025"/>
            <a:ext cx="3582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Utilities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AWS S3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Stripe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Devise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175" y="1197088"/>
            <a:ext cx="1472650" cy="11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4675" y="1173713"/>
            <a:ext cx="976075" cy="9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2350" y="2690001"/>
            <a:ext cx="1472650" cy="6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175" y="3693450"/>
            <a:ext cx="1092500" cy="8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7163" y="2768541"/>
            <a:ext cx="1092500" cy="45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38" name="Google Shape;33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website is deployed 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</a:t>
            </a:r>
            <a:r>
              <a:rPr lang="en" sz="2600"/>
              <a:t>                            </a:t>
            </a:r>
            <a:r>
              <a:rPr lang="en" sz="26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Heroku</a:t>
            </a:r>
            <a:endParaRPr sz="2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Components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552450" y="1449925"/>
            <a:ext cx="803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Plantish community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Products of Different Categories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Payment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Party Services </a:t>
            </a:r>
            <a:endParaRPr/>
          </a:p>
        </p:txBody>
      </p:sp>
      <p:sp>
        <p:nvSpPr>
          <p:cNvPr id="350" name="Google Shape;350;p57"/>
          <p:cNvSpPr txBox="1"/>
          <p:nvPr>
            <p:ph idx="1" type="body"/>
          </p:nvPr>
        </p:nvSpPr>
        <p:spPr>
          <a:xfrm>
            <a:off x="966875" y="1512213"/>
            <a:ext cx="3272100" cy="26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Heroku - for 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AWS S3 - uploading pictures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Stripe - Payment</a:t>
            </a:r>
            <a:endParaRPr/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250" y="1135100"/>
            <a:ext cx="2240050" cy="9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250" y="2198300"/>
            <a:ext cx="2038500" cy="8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75" y="3167500"/>
            <a:ext cx="1775400" cy="1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421525" y="167825"/>
            <a:ext cx="63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 </a:t>
            </a:r>
            <a:endParaRPr/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850" y="1127700"/>
            <a:ext cx="6211573" cy="377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212550" y="229775"/>
            <a:ext cx="7397400" cy="5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Active Record Model Relationships</a:t>
            </a:r>
            <a:endParaRPr sz="3000"/>
          </a:p>
        </p:txBody>
      </p:sp>
      <p:pic>
        <p:nvPicPr>
          <p:cNvPr id="365" name="Google Shape;3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50" y="1080673"/>
            <a:ext cx="2233720" cy="17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903" y="1022025"/>
            <a:ext cx="2885416" cy="17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45" y="3074875"/>
            <a:ext cx="2524525" cy="1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1558" y="3074875"/>
            <a:ext cx="2610640" cy="1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5278" y="3123331"/>
            <a:ext cx="2434284" cy="167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1443" y="1022025"/>
            <a:ext cx="2804007" cy="179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143025"/>
            <a:ext cx="75213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Database Relations Implementation</a:t>
            </a:r>
            <a:endParaRPr sz="3400"/>
          </a:p>
        </p:txBody>
      </p:sp>
      <p:pic>
        <p:nvPicPr>
          <p:cNvPr id="376" name="Google Shape;3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0" y="1119900"/>
            <a:ext cx="24989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225" y="1119900"/>
            <a:ext cx="2353126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025" y="1093163"/>
            <a:ext cx="2353125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650" y="3049738"/>
            <a:ext cx="2498899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5225" y="3012675"/>
            <a:ext cx="2306363" cy="16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3275" y="3012675"/>
            <a:ext cx="2399876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>
            <p:ph type="title"/>
          </p:nvPr>
        </p:nvSpPr>
        <p:spPr>
          <a:xfrm>
            <a:off x="224925" y="279350"/>
            <a:ext cx="57492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Database Schema Design</a:t>
            </a:r>
            <a:endParaRPr sz="3400"/>
          </a:p>
        </p:txBody>
      </p:sp>
      <p:pic>
        <p:nvPicPr>
          <p:cNvPr id="387" name="Google Shape;3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625" y="1169625"/>
            <a:ext cx="1818375" cy="15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575" y="1169625"/>
            <a:ext cx="1880225" cy="15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375" y="1169637"/>
            <a:ext cx="21907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1388" y="3162850"/>
            <a:ext cx="17526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0800" y="3240900"/>
            <a:ext cx="17240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4125" y="3279000"/>
            <a:ext cx="18669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67075"/>
            <a:ext cx="8520600" cy="6012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93C47D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map (not logged in)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100" y="1097200"/>
            <a:ext cx="5287210" cy="38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/>
          <p:nvPr>
            <p:ph type="title"/>
          </p:nvPr>
        </p:nvSpPr>
        <p:spPr>
          <a:xfrm>
            <a:off x="237350" y="205000"/>
            <a:ext cx="65298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 and Tracking</a:t>
            </a:r>
            <a:endParaRPr sz="3300"/>
          </a:p>
        </p:txBody>
      </p:sp>
      <p:pic>
        <p:nvPicPr>
          <p:cNvPr id="398" name="Google Shape;3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38" y="1153300"/>
            <a:ext cx="2216909" cy="14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850" y="1153300"/>
            <a:ext cx="2498749" cy="139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5" y="3062100"/>
            <a:ext cx="2498760" cy="15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995" y="3062100"/>
            <a:ext cx="2498760" cy="15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9176" y="1120217"/>
            <a:ext cx="2498751" cy="145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type="title"/>
          </p:nvPr>
        </p:nvSpPr>
        <p:spPr>
          <a:xfrm>
            <a:off x="224925" y="242175"/>
            <a:ext cx="6926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Query Implementation with comments</a:t>
            </a:r>
            <a:endParaRPr sz="3100"/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184" y="1066700"/>
            <a:ext cx="3023816" cy="39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875" y="1066700"/>
            <a:ext cx="2732700" cy="393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>
            <p:ph type="title"/>
          </p:nvPr>
        </p:nvSpPr>
        <p:spPr>
          <a:xfrm>
            <a:off x="150575" y="192600"/>
            <a:ext cx="60342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Sanitise and validates input </a:t>
            </a:r>
            <a:endParaRPr sz="3200"/>
          </a:p>
        </p:txBody>
      </p:sp>
      <p:pic>
        <p:nvPicPr>
          <p:cNvPr id="415" name="Google Shape;41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76" y="765900"/>
            <a:ext cx="3681049" cy="18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65900"/>
            <a:ext cx="3491601" cy="18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7550" y="2894760"/>
            <a:ext cx="3491600" cy="2096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/>
          <p:nvPr>
            <p:ph type="title"/>
          </p:nvPr>
        </p:nvSpPr>
        <p:spPr>
          <a:xfrm>
            <a:off x="175375" y="254575"/>
            <a:ext cx="40014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RSpec</a:t>
            </a:r>
            <a:r>
              <a:rPr lang="en" sz="3000"/>
              <a:t>  Unit test</a:t>
            </a:r>
            <a:endParaRPr sz="3000"/>
          </a:p>
        </p:txBody>
      </p:sp>
      <p:pic>
        <p:nvPicPr>
          <p:cNvPr id="423" name="Google Shape;4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475" y="1120050"/>
            <a:ext cx="60960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type="title"/>
          </p:nvPr>
        </p:nvSpPr>
        <p:spPr>
          <a:xfrm>
            <a:off x="150575" y="217400"/>
            <a:ext cx="6356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Manual testing and bug fixing</a:t>
            </a:r>
            <a:endParaRPr sz="3300"/>
          </a:p>
        </p:txBody>
      </p:sp>
      <p:pic>
        <p:nvPicPr>
          <p:cNvPr id="429" name="Google Shape;4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225" y="934100"/>
            <a:ext cx="4159546" cy="40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</a:t>
            </a:r>
            <a:endParaRPr/>
          </a:p>
        </p:txBody>
      </p:sp>
      <p:sp>
        <p:nvSpPr>
          <p:cNvPr id="435" name="Google Shape;43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admin part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Order management and payment distribution part for seller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type="title"/>
          </p:nvPr>
        </p:nvSpPr>
        <p:spPr>
          <a:xfrm>
            <a:off x="311700" y="2150850"/>
            <a:ext cx="257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descr="A walk through the website." id="441" name="Google Shape;441;p68" title="Plantish : Gardener's marketpla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100" y="224667"/>
            <a:ext cx="6258900" cy="469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67075"/>
            <a:ext cx="8520600" cy="626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93C47D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map (logged in but no profile)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50" y="814750"/>
            <a:ext cx="5065601" cy="50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67075"/>
            <a:ext cx="8520600" cy="718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93C47D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map (logged in &amp; profile present)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00" y="985875"/>
            <a:ext cx="7446625" cy="410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200038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175" y="952675"/>
            <a:ext cx="4572000" cy="36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729000" y="1205425"/>
            <a:ext cx="31215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have a walk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Plantish : Heroku Deployment</a:t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691950" y="3695925"/>
            <a:ext cx="3390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pages coming next...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16198662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63" y="496575"/>
            <a:ext cx="7211074" cy="450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>
            <a:off x="7287800" y="1017125"/>
            <a:ext cx="889800" cy="40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